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</p:sldIdLst>
  <p:sldSz cx="8321675" cy="1920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0210" y="314366"/>
            <a:ext cx="6241256" cy="668749"/>
          </a:xfrm>
        </p:spPr>
        <p:txBody>
          <a:bodyPr anchor="b"/>
          <a:lstStyle>
            <a:lvl1pPr algn="ctr">
              <a:defRPr sz="16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0210" y="1008904"/>
            <a:ext cx="6241256" cy="463767"/>
          </a:xfrm>
        </p:spPr>
        <p:txBody>
          <a:bodyPr/>
          <a:lstStyle>
            <a:lvl1pPr marL="0" indent="0" algn="ctr">
              <a:buNone/>
              <a:defRPr sz="672"/>
            </a:lvl1pPr>
            <a:lvl2pPr marL="128062" indent="0" algn="ctr">
              <a:buNone/>
              <a:defRPr sz="560"/>
            </a:lvl2pPr>
            <a:lvl3pPr marL="256123" indent="0" algn="ctr">
              <a:buNone/>
              <a:defRPr sz="504"/>
            </a:lvl3pPr>
            <a:lvl4pPr marL="384185" indent="0" algn="ctr">
              <a:buNone/>
              <a:defRPr sz="448"/>
            </a:lvl4pPr>
            <a:lvl5pPr marL="512247" indent="0" algn="ctr">
              <a:buNone/>
              <a:defRPr sz="448"/>
            </a:lvl5pPr>
            <a:lvl6pPr marL="640309" indent="0" algn="ctr">
              <a:buNone/>
              <a:defRPr sz="448"/>
            </a:lvl6pPr>
            <a:lvl7pPr marL="768370" indent="0" algn="ctr">
              <a:buNone/>
              <a:defRPr sz="448"/>
            </a:lvl7pPr>
            <a:lvl8pPr marL="896432" indent="0" algn="ctr">
              <a:buNone/>
              <a:defRPr sz="448"/>
            </a:lvl8pPr>
            <a:lvl9pPr marL="1024494" indent="0" algn="ctr">
              <a:buNone/>
              <a:defRPr sz="44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4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0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5199" y="102269"/>
            <a:ext cx="1794361" cy="1627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2115" y="102269"/>
            <a:ext cx="5279063" cy="162785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62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5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781" y="478885"/>
            <a:ext cx="7177445" cy="799031"/>
          </a:xfrm>
        </p:spPr>
        <p:txBody>
          <a:bodyPr anchor="b"/>
          <a:lstStyle>
            <a:lvl1pPr>
              <a:defRPr sz="16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7781" y="1285475"/>
            <a:ext cx="7177445" cy="420191"/>
          </a:xfrm>
        </p:spPr>
        <p:txBody>
          <a:bodyPr/>
          <a:lstStyle>
            <a:lvl1pPr marL="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1pPr>
            <a:lvl2pPr marL="128062" indent="0">
              <a:buNone/>
              <a:defRPr sz="560">
                <a:solidFill>
                  <a:schemeClr val="tx1">
                    <a:tint val="75000"/>
                  </a:schemeClr>
                </a:solidFill>
              </a:defRPr>
            </a:lvl2pPr>
            <a:lvl3pPr marL="256123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3pPr>
            <a:lvl4pPr marL="384185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4pPr>
            <a:lvl5pPr marL="512247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5pPr>
            <a:lvl6pPr marL="640309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6pPr>
            <a:lvl7pPr marL="768370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7pPr>
            <a:lvl8pPr marL="896432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8pPr>
            <a:lvl9pPr marL="1024494" indent="0">
              <a:buNone/>
              <a:defRPr sz="4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0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2115" y="511344"/>
            <a:ext cx="3536712" cy="12187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2848" y="511344"/>
            <a:ext cx="3536712" cy="12187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55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199" y="102269"/>
            <a:ext cx="7177445" cy="3712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200" y="470881"/>
            <a:ext cx="3520458" cy="230772"/>
          </a:xfrm>
        </p:spPr>
        <p:txBody>
          <a:bodyPr anchor="b"/>
          <a:lstStyle>
            <a:lvl1pPr marL="0" indent="0">
              <a:buNone/>
              <a:defRPr sz="672" b="1"/>
            </a:lvl1pPr>
            <a:lvl2pPr marL="128062" indent="0">
              <a:buNone/>
              <a:defRPr sz="560" b="1"/>
            </a:lvl2pPr>
            <a:lvl3pPr marL="256123" indent="0">
              <a:buNone/>
              <a:defRPr sz="504" b="1"/>
            </a:lvl3pPr>
            <a:lvl4pPr marL="384185" indent="0">
              <a:buNone/>
              <a:defRPr sz="448" b="1"/>
            </a:lvl4pPr>
            <a:lvl5pPr marL="512247" indent="0">
              <a:buNone/>
              <a:defRPr sz="448" b="1"/>
            </a:lvl5pPr>
            <a:lvl6pPr marL="640309" indent="0">
              <a:buNone/>
              <a:defRPr sz="448" b="1"/>
            </a:lvl6pPr>
            <a:lvl7pPr marL="768370" indent="0">
              <a:buNone/>
              <a:defRPr sz="448" b="1"/>
            </a:lvl7pPr>
            <a:lvl8pPr marL="896432" indent="0">
              <a:buNone/>
              <a:defRPr sz="448" b="1"/>
            </a:lvl8pPr>
            <a:lvl9pPr marL="1024494" indent="0">
              <a:buNone/>
              <a:defRPr sz="44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200" y="701653"/>
            <a:ext cx="3520458" cy="10320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12848" y="470881"/>
            <a:ext cx="3537796" cy="230772"/>
          </a:xfrm>
        </p:spPr>
        <p:txBody>
          <a:bodyPr anchor="b"/>
          <a:lstStyle>
            <a:lvl1pPr marL="0" indent="0">
              <a:buNone/>
              <a:defRPr sz="672" b="1"/>
            </a:lvl1pPr>
            <a:lvl2pPr marL="128062" indent="0">
              <a:buNone/>
              <a:defRPr sz="560" b="1"/>
            </a:lvl2pPr>
            <a:lvl3pPr marL="256123" indent="0">
              <a:buNone/>
              <a:defRPr sz="504" b="1"/>
            </a:lvl3pPr>
            <a:lvl4pPr marL="384185" indent="0">
              <a:buNone/>
              <a:defRPr sz="448" b="1"/>
            </a:lvl4pPr>
            <a:lvl5pPr marL="512247" indent="0">
              <a:buNone/>
              <a:defRPr sz="448" b="1"/>
            </a:lvl5pPr>
            <a:lvl6pPr marL="640309" indent="0">
              <a:buNone/>
              <a:defRPr sz="448" b="1"/>
            </a:lvl6pPr>
            <a:lvl7pPr marL="768370" indent="0">
              <a:buNone/>
              <a:defRPr sz="448" b="1"/>
            </a:lvl7pPr>
            <a:lvl8pPr marL="896432" indent="0">
              <a:buNone/>
              <a:defRPr sz="448" b="1"/>
            </a:lvl8pPr>
            <a:lvl9pPr marL="1024494" indent="0">
              <a:buNone/>
              <a:defRPr sz="44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12848" y="701653"/>
            <a:ext cx="3537796" cy="10320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9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1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199" y="128058"/>
            <a:ext cx="2683957" cy="448204"/>
          </a:xfrm>
        </p:spPr>
        <p:txBody>
          <a:bodyPr anchor="b"/>
          <a:lstStyle>
            <a:lvl1pPr>
              <a:defRPr sz="8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7796" y="276571"/>
            <a:ext cx="4212848" cy="1365066"/>
          </a:xfrm>
        </p:spPr>
        <p:txBody>
          <a:bodyPr/>
          <a:lstStyle>
            <a:lvl1pPr>
              <a:defRPr sz="896"/>
            </a:lvl1pPr>
            <a:lvl2pPr>
              <a:defRPr sz="784"/>
            </a:lvl2pPr>
            <a:lvl3pPr>
              <a:defRPr sz="672"/>
            </a:lvl3pPr>
            <a:lvl4pPr>
              <a:defRPr sz="560"/>
            </a:lvl4pPr>
            <a:lvl5pPr>
              <a:defRPr sz="560"/>
            </a:lvl5pPr>
            <a:lvl6pPr>
              <a:defRPr sz="560"/>
            </a:lvl6pPr>
            <a:lvl7pPr>
              <a:defRPr sz="560"/>
            </a:lvl7pPr>
            <a:lvl8pPr>
              <a:defRPr sz="560"/>
            </a:lvl8pPr>
            <a:lvl9pPr>
              <a:defRPr sz="56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3199" y="576262"/>
            <a:ext cx="2683957" cy="1067598"/>
          </a:xfrm>
        </p:spPr>
        <p:txBody>
          <a:bodyPr/>
          <a:lstStyle>
            <a:lvl1pPr marL="0" indent="0">
              <a:buNone/>
              <a:defRPr sz="448"/>
            </a:lvl1pPr>
            <a:lvl2pPr marL="128062" indent="0">
              <a:buNone/>
              <a:defRPr sz="392"/>
            </a:lvl2pPr>
            <a:lvl3pPr marL="256123" indent="0">
              <a:buNone/>
              <a:defRPr sz="336"/>
            </a:lvl3pPr>
            <a:lvl4pPr marL="384185" indent="0">
              <a:buNone/>
              <a:defRPr sz="280"/>
            </a:lvl4pPr>
            <a:lvl5pPr marL="512247" indent="0">
              <a:buNone/>
              <a:defRPr sz="280"/>
            </a:lvl5pPr>
            <a:lvl6pPr marL="640309" indent="0">
              <a:buNone/>
              <a:defRPr sz="280"/>
            </a:lvl6pPr>
            <a:lvl7pPr marL="768370" indent="0">
              <a:buNone/>
              <a:defRPr sz="280"/>
            </a:lvl7pPr>
            <a:lvl8pPr marL="896432" indent="0">
              <a:buNone/>
              <a:defRPr sz="280"/>
            </a:lvl8pPr>
            <a:lvl9pPr marL="1024494" indent="0">
              <a:buNone/>
              <a:defRPr sz="28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2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199" y="128058"/>
            <a:ext cx="2683957" cy="448204"/>
          </a:xfrm>
        </p:spPr>
        <p:txBody>
          <a:bodyPr anchor="b"/>
          <a:lstStyle>
            <a:lvl1pPr>
              <a:defRPr sz="8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37796" y="276571"/>
            <a:ext cx="4212848" cy="1365066"/>
          </a:xfrm>
        </p:spPr>
        <p:txBody>
          <a:bodyPr anchor="t"/>
          <a:lstStyle>
            <a:lvl1pPr marL="0" indent="0">
              <a:buNone/>
              <a:defRPr sz="896"/>
            </a:lvl1pPr>
            <a:lvl2pPr marL="128062" indent="0">
              <a:buNone/>
              <a:defRPr sz="784"/>
            </a:lvl2pPr>
            <a:lvl3pPr marL="256123" indent="0">
              <a:buNone/>
              <a:defRPr sz="672"/>
            </a:lvl3pPr>
            <a:lvl4pPr marL="384185" indent="0">
              <a:buNone/>
              <a:defRPr sz="560"/>
            </a:lvl4pPr>
            <a:lvl5pPr marL="512247" indent="0">
              <a:buNone/>
              <a:defRPr sz="560"/>
            </a:lvl5pPr>
            <a:lvl6pPr marL="640309" indent="0">
              <a:buNone/>
              <a:defRPr sz="560"/>
            </a:lvl6pPr>
            <a:lvl7pPr marL="768370" indent="0">
              <a:buNone/>
              <a:defRPr sz="560"/>
            </a:lvl7pPr>
            <a:lvl8pPr marL="896432" indent="0">
              <a:buNone/>
              <a:defRPr sz="560"/>
            </a:lvl8pPr>
            <a:lvl9pPr marL="1024494" indent="0">
              <a:buNone/>
              <a:defRPr sz="5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3199" y="576262"/>
            <a:ext cx="2683957" cy="1067598"/>
          </a:xfrm>
        </p:spPr>
        <p:txBody>
          <a:bodyPr/>
          <a:lstStyle>
            <a:lvl1pPr marL="0" indent="0">
              <a:buNone/>
              <a:defRPr sz="448"/>
            </a:lvl1pPr>
            <a:lvl2pPr marL="128062" indent="0">
              <a:buNone/>
              <a:defRPr sz="392"/>
            </a:lvl2pPr>
            <a:lvl3pPr marL="256123" indent="0">
              <a:buNone/>
              <a:defRPr sz="336"/>
            </a:lvl3pPr>
            <a:lvl4pPr marL="384185" indent="0">
              <a:buNone/>
              <a:defRPr sz="280"/>
            </a:lvl4pPr>
            <a:lvl5pPr marL="512247" indent="0">
              <a:buNone/>
              <a:defRPr sz="280"/>
            </a:lvl5pPr>
            <a:lvl6pPr marL="640309" indent="0">
              <a:buNone/>
              <a:defRPr sz="280"/>
            </a:lvl6pPr>
            <a:lvl7pPr marL="768370" indent="0">
              <a:buNone/>
              <a:defRPr sz="280"/>
            </a:lvl7pPr>
            <a:lvl8pPr marL="896432" indent="0">
              <a:buNone/>
              <a:defRPr sz="280"/>
            </a:lvl8pPr>
            <a:lvl9pPr marL="1024494" indent="0">
              <a:buNone/>
              <a:defRPr sz="28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95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2115" y="102269"/>
            <a:ext cx="7177445" cy="371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115" y="511344"/>
            <a:ext cx="7177445" cy="121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2115" y="1780367"/>
            <a:ext cx="1872377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56555" y="1780367"/>
            <a:ext cx="2808565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77183" y="1780367"/>
            <a:ext cx="1872377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71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256123" rtl="0" eaLnBrk="1" latinLnBrk="0" hangingPunct="1">
        <a:lnSpc>
          <a:spcPct val="90000"/>
        </a:lnSpc>
        <a:spcBef>
          <a:spcPct val="0"/>
        </a:spcBef>
        <a:buNone/>
        <a:defRPr sz="12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31" indent="-64031" algn="l" defTabSz="256123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1pPr>
      <a:lvl2pPr marL="192093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2pPr>
      <a:lvl3pPr marL="320154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3pPr>
      <a:lvl4pPr marL="448216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576278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704339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832401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960463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88525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1pPr>
      <a:lvl2pPr marL="128062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256123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384185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512247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640309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768370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896432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24494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F3ABB44E-8643-4044-ABD8-8DCF92094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71" y="233362"/>
            <a:ext cx="7852824" cy="1495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35C6E3-ACFE-4B52-918B-B0BBE27B6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81513"/>
            <a:ext cx="4956503" cy="250328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24745E5-2FD0-41BB-96F2-AE76CF976AB7}"/>
              </a:ext>
            </a:extLst>
          </p:cNvPr>
          <p:cNvSpPr/>
          <p:nvPr/>
        </p:nvSpPr>
        <p:spPr>
          <a:xfrm>
            <a:off x="305495" y="323850"/>
            <a:ext cx="7657405" cy="127634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7F3418-9F19-410A-B068-448437EB6612}"/>
              </a:ext>
            </a:extLst>
          </p:cNvPr>
          <p:cNvSpPr/>
          <p:nvPr/>
        </p:nvSpPr>
        <p:spPr>
          <a:xfrm>
            <a:off x="6362700" y="838200"/>
            <a:ext cx="1343025" cy="20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55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9</cp:revision>
  <dcterms:created xsi:type="dcterms:W3CDTF">2018-06-20T22:05:31Z</dcterms:created>
  <dcterms:modified xsi:type="dcterms:W3CDTF">2018-06-21T00:37:14Z</dcterms:modified>
</cp:coreProperties>
</file>